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los meses de</a:t>
            </a:r>
            <a:r>
              <a:rPr lang="es-MX" sz="3200" b="1" dirty="0">
                <a:solidFill>
                  <a:srgbClr val="A963A9"/>
                </a:solidFill>
              </a:rPr>
              <a:t> mayo, junio, julio, agosto y septiembre </a:t>
            </a:r>
            <a:r>
              <a:rPr lang="es-MX" sz="3200" dirty="0"/>
              <a:t>de 2021,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155640"/>
            <a:chOff x="7820286" y="994753"/>
            <a:chExt cx="3951804" cy="1230025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30/septiembre/2020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8033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Francisco Javier Torres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77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33</cp:revision>
  <dcterms:created xsi:type="dcterms:W3CDTF">2018-06-12T17:38:37Z</dcterms:created>
  <dcterms:modified xsi:type="dcterms:W3CDTF">2021-10-04T22:08:28Z</dcterms:modified>
</cp:coreProperties>
</file>